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4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2A4A0F07-D1FB-4B7C-A5BB-C628FF444524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1620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pitchFamily="34" charset="0"/>
              </a:defRPr>
            </a:lvl1pPr>
          </a:lstStyle>
          <a:p>
            <a:fld id="{21B10988-9B11-457D-AC67-061FFC023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89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3D8FA2-64D1-4AF9-B245-C77E018252B0}" type="datetime5">
              <a:rPr lang="en-US" smtClean="0"/>
              <a:t>30-Jul-17</a:t>
            </a:fld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RTNA EE Senior Project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0C20418-ECEE-45C1-A5AA-8C865B48D1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728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h-TH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FB15B-B399-4DA6-AF8C-D26245555CF7}" type="datetime5">
              <a:rPr lang="en-US" smtClean="0"/>
              <a:t>30-Jul-17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RTNA EE Senior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5DF43-6D7C-41B6-B7EF-7CF664165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4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4D0938-D6CC-4851-906D-80ED93754BC3}" type="datetime5">
              <a:rPr lang="en-US" smtClean="0"/>
              <a:t>30-Jul-17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RTNA EE Senior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F13D7-6C89-4C74-B305-F98A5B4088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53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4BBD8E1F-10B9-4B3D-91A9-7104E99000E4}" type="datetime5">
              <a:rPr lang="en-US" smtClean="0"/>
              <a:t>30-Jul-17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RTNA EE Senior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1E1C030C-9452-43FF-84FA-5D235B9FB7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BE9078-AA87-4EFE-84CF-8E02685374A6}" type="datetime5">
              <a:rPr lang="en-US" smtClean="0"/>
              <a:t>30-Jul-17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RTNA EE Senior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75C8E-8223-4F1E-8614-6C41D3521F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9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10D65-0C8B-4160-A890-2E478C708C68}" type="datetime5">
              <a:rPr lang="en-US" smtClean="0"/>
              <a:t>30-Jul-17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RTNA EE Senior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CC1CB-007E-40C2-B1BC-277EB30432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6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6A5309-F915-4115-90B9-13D1D1F4463A}" type="datetime5">
              <a:rPr lang="en-US" smtClean="0"/>
              <a:t>30-Jul-17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RTNA EE Senior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2A2C3-DDB9-467F-BDDA-E6DEADD545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7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B53379-6F50-43D1-A1FF-CF38B6ED9A87}" type="datetime5">
              <a:rPr lang="en-US" smtClean="0"/>
              <a:t>30-Jul-17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RTNA EE Senior Project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49DB0-BD46-4299-9124-554FC8D763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5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533975-8E84-4A9A-8B0E-7221DD438781}" type="datetime5">
              <a:rPr lang="en-US" smtClean="0"/>
              <a:t>30-Jul-17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RTNA EE Senior Project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A3E5-DBA4-439A-8B55-2F220C2A2C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30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9474E0-8987-4664-A4DB-83568B0D925F}" type="datetime5">
              <a:rPr lang="en-US" smtClean="0"/>
              <a:t>30-Jul-17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RTNA EE Senior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7A4DF-1E03-4BAC-BF23-2A3DBFBB82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3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A316E-F5B4-499D-809D-BE4FC75EC0E7}" type="datetime5">
              <a:rPr lang="en-US" smtClean="0"/>
              <a:t>30-Jul-17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RTNA EE Senior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0D714-7B00-446B-B494-8E8F1D5142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F7D669-7640-4FA3-8B29-5683D6AB8422}" type="datetime5">
              <a:rPr lang="en-US" smtClean="0"/>
              <a:t>30-Jul-17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RTNA EE Senior Project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FFF08-6C83-402D-AED5-2FED4AF87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h-TH" sz="2400">
              <a:latin typeface="Times New Roman" pitchFamily="18" charset="0"/>
            </a:endParaRP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14A54A8-58E5-421E-A0D1-23DBC6FA545E}" type="datetime5">
              <a:rPr lang="en-US" smtClean="0"/>
              <a:t>30-Jul-17</a:t>
            </a:fld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dirty="0"/>
              <a:t>RTNA EE Senior Project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309CE2-856F-42FE-AE45-76568DAA22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52D5DE86-DFB0-49A9-A0E0-087F365D9D4D}" type="datetime5">
              <a:rPr lang="en-US" smtClean="0"/>
              <a:t>30-Jul-17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RTNA EE Senior Project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34AAEFC0-4293-4681-A0B8-E23631996C5E}" type="slidenum">
              <a:rPr lang="en-US"/>
              <a:pPr/>
              <a:t>1</a:t>
            </a:fld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207375" cy="13716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th-TH" sz="3600" b="1" dirty="0"/>
              <a:t>ชื่อโครงงาน</a:t>
            </a:r>
            <a:br>
              <a:rPr lang="en-US" sz="3600" b="1" dirty="0"/>
            </a:b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1st  Progress Report: May – Aug 2016 (4 months)</a:t>
            </a:r>
            <a:endParaRPr lang="en-US" sz="3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Tx/>
              <a:buFont typeface="Arial" pitchFamily="34" charset="0"/>
              <a:buNone/>
            </a:pP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รายชื่อสมาชิกในกลุ่ม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90000"/>
              </a:lnSpc>
              <a:buClrTx/>
              <a:buFont typeface="Arial" pitchFamily="34" charset="0"/>
              <a:buNone/>
            </a:pP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อาจารย์ที่ปรึกษา</a:t>
            </a:r>
            <a:endParaRPr lang="en-US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2097CB-B617-4BD7-AF6B-D272CCFF80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184" y="176784"/>
            <a:ext cx="813816" cy="8138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8E0B-797C-4D71-98A1-DC39297775F2}" type="datetime5">
              <a:rPr lang="en-US" smtClean="0"/>
              <a:t>30-Jul-17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RTNA EE Senior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AE5-4AD9-4FAD-9F22-42558666503C}" type="slidenum">
              <a:rPr lang="en-US"/>
              <a:pPr/>
              <a:t>2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th-TH" sz="3600" b="1" dirty="0"/>
              <a:t>หัวข้อบรรยาย</a:t>
            </a:r>
            <a:endParaRPr lang="en-US" sz="3600" b="1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8001000" cy="4114800"/>
          </a:xfrm>
        </p:spPr>
        <p:txBody>
          <a:bodyPr/>
          <a:lstStyle/>
          <a:p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ความเป็นมาและความสำคัญของปัญหา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วิธีการแก้ปัญหา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วัตถุประสงค์ของการจัดทำโครงงาน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ขอบเขตของโครงงาน</a:t>
            </a:r>
            <a:endParaRPr lang="en-US" sz="20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การดำเนินงานที่ผ่านมา</a:t>
            </a:r>
          </a:p>
          <a:p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บทเรียนที่ได้รับ</a:t>
            </a:r>
            <a:endParaRPr lang="en-US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8E0B-797C-4D71-98A1-DC39297775F2}" type="datetime5">
              <a:rPr lang="en-US" smtClean="0"/>
              <a:t>30-Jul-17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RTNA EE Senior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AE5-4AD9-4FAD-9F22-42558666503C}" type="slidenum">
              <a:rPr lang="en-US"/>
              <a:pPr/>
              <a:t>3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ความเป็นมาและความสำคัญของปัญหา</a:t>
            </a:r>
            <a:endParaRPr lang="en-US" sz="3600" b="1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8001000" cy="4114800"/>
          </a:xfrm>
        </p:spPr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0044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8E0B-797C-4D71-98A1-DC39297775F2}" type="datetime5">
              <a:rPr lang="en-US" smtClean="0"/>
              <a:t>30-Jul-17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RTNA EE Senior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AE5-4AD9-4FAD-9F22-42558666503C}" type="slidenum">
              <a:rPr lang="en-US"/>
              <a:pPr/>
              <a:t>4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วิธีการแก้ปัญหา</a:t>
            </a:r>
            <a:endParaRPr lang="en-US" sz="3600" b="1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8001000" cy="4114800"/>
          </a:xfrm>
        </p:spPr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491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8E0B-797C-4D71-98A1-DC39297775F2}" type="datetime5">
              <a:rPr lang="en-US" smtClean="0"/>
              <a:t>30-Jul-17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RTNA EE Senior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AE5-4AD9-4FAD-9F22-42558666503C}" type="slidenum">
              <a:rPr lang="en-US"/>
              <a:pPr/>
              <a:t>5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วัตถุประสงค์ของการจัดทำโครงงาน</a:t>
            </a:r>
            <a:endParaRPr lang="en-US" sz="3600" b="1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8001000" cy="4114800"/>
          </a:xfrm>
        </p:spPr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503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8E0B-797C-4D71-98A1-DC39297775F2}" type="datetime5">
              <a:rPr lang="en-US" smtClean="0"/>
              <a:t>30-Jul-17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RTNA EE Senior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AE5-4AD9-4FAD-9F22-42558666503C}" type="slidenum">
              <a:rPr lang="en-US"/>
              <a:pPr/>
              <a:t>6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ขอบเขตของโครงงาน</a:t>
            </a:r>
            <a:endParaRPr lang="en-US" sz="3600" b="1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8001000" cy="4114800"/>
          </a:xfrm>
        </p:spPr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5214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8E0B-797C-4D71-98A1-DC39297775F2}" type="datetime5">
              <a:rPr lang="en-US" smtClean="0"/>
              <a:t>30-Jul-17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RTNA EE Senior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AE5-4AD9-4FAD-9F22-42558666503C}" type="slidenum">
              <a:rPr lang="en-US"/>
              <a:pPr/>
              <a:t>7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การดำเนินงานที่ผ่านมา</a:t>
            </a:r>
            <a:endParaRPr lang="en-US" sz="3600" b="1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8001000" cy="4114800"/>
          </a:xfrm>
        </p:spPr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756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8E0B-797C-4D71-98A1-DC39297775F2}" type="datetime5">
              <a:rPr lang="en-US" smtClean="0"/>
              <a:t>30-Jul-17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RTNA EE Senior Project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EAE5-4AD9-4FAD-9F22-42558666503C}" type="slidenum">
              <a:rPr lang="en-US"/>
              <a:pPr/>
              <a:t>8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/>
              <a:t>บทเรียนที่ได้รับ</a:t>
            </a:r>
            <a:endParaRPr lang="en-US" sz="3600" b="1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8001000" cy="4114800"/>
          </a:xfrm>
        </p:spPr>
        <p:txBody>
          <a:bodyPr/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3935492"/>
      </p:ext>
    </p:extLst>
  </p:cSld>
  <p:clrMapOvr>
    <a:masterClrMapping/>
  </p:clrMapOvr>
</p:sld>
</file>

<file path=ppt/theme/theme1.xml><?xml version="1.0" encoding="utf-8"?>
<a:theme xmlns:a="http://schemas.openxmlformats.org/drawingml/2006/main" name="NAVGNCLAB_ProgreeReportTemplate">
  <a:themeElements>
    <a:clrScheme name="NAVGNCLAB_ProgreeReportTemplat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NAVGNCLAB_ProgreeReportTemplat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GNCLAB_ProgreeReportTemplat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GNCLAB_ProgreeReportTemplat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GNCLAB_ProgreeReportTemplat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GNCLAB_ProgreeReportTemplat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GNCLAB_ProgreeReportTemplat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GNCLAB_ProgreeReportTemplat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GNCLAB_ProgreeReportTemplat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GNCLAB_ProgreeReportTemplat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GNCLAB_ProgreeReportTemplat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NAVGNCLAB_ProgreeReportTemplate</Template>
  <TotalTime>271</TotalTime>
  <Words>107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TH Sarabun New</vt:lpstr>
      <vt:lpstr>Times New Roman</vt:lpstr>
      <vt:lpstr>Verdana</vt:lpstr>
      <vt:lpstr>Wingdings</vt:lpstr>
      <vt:lpstr>NAVGNCLAB_ProgreeReportTemplate</vt:lpstr>
      <vt:lpstr>ชื่อโครงงาน 1st  Progress Report: May – Aug 2016 (4 months)</vt:lpstr>
      <vt:lpstr>หัวข้อบรรยาย</vt:lpstr>
      <vt:lpstr>ความเป็นมาและความสำคัญของปัญหา</vt:lpstr>
      <vt:lpstr>วิธีการแก้ปัญหา</vt:lpstr>
      <vt:lpstr>วัตถุประสงค์ของการจัดทำโครงงาน</vt:lpstr>
      <vt:lpstr>ขอบเขตของโครงงาน</vt:lpstr>
      <vt:lpstr>การดำเนินงานที่ผ่านมา</vt:lpstr>
      <vt:lpstr>บทเรียนที่ได้รับ</vt:lpstr>
    </vt:vector>
  </TitlesOfParts>
  <Company>WWB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Assigned Task  Progress Report: Jul – Dec 2007</dc:title>
  <dc:creator>Pui</dc:creator>
  <cp:lastModifiedBy>Udomsak Boonprasert</cp:lastModifiedBy>
  <cp:revision>14</cp:revision>
  <dcterms:created xsi:type="dcterms:W3CDTF">2008-08-17T14:36:55Z</dcterms:created>
  <dcterms:modified xsi:type="dcterms:W3CDTF">2017-07-30T11:20:48Z</dcterms:modified>
</cp:coreProperties>
</file>